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34A5-77A8-4BBD-BA19-05A64CA8B1DF}" type="datetimeFigureOut">
              <a:rPr kumimoji="1" lang="ja-JP" altLang="en-US" smtClean="0"/>
              <a:t>2016/8/10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4E2E5-626C-457F-990E-5733ADB75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1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4E2E5-626C-457F-990E-5733ADB757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7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493" y="6582627"/>
            <a:ext cx="809738" cy="228632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10610842" y="6494521"/>
            <a:ext cx="1575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http://itdiy.org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873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9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15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11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28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8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78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8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81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3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4A57-43DE-46F4-8819-BCA29E4F8A5E}" type="datetimeFigureOut">
              <a:rPr kumimoji="1" lang="ja-JP" altLang="en-US" smtClean="0"/>
              <a:pPr/>
              <a:t>2016/8/10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1D82-9DAD-483C-ABB2-94603FAEEE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4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179703" y="134850"/>
            <a:ext cx="11860382" cy="2294610"/>
          </a:xfrm>
          <a:prstGeom prst="roundRect">
            <a:avLst>
              <a:gd name="adj" fmla="val 7369"/>
            </a:avLst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79703" y="2431864"/>
            <a:ext cx="11860382" cy="2888528"/>
          </a:xfrm>
          <a:prstGeom prst="roundRect">
            <a:avLst>
              <a:gd name="adj" fmla="val 5411"/>
            </a:avLst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79703" y="5320392"/>
            <a:ext cx="11860382" cy="1195292"/>
          </a:xfrm>
          <a:prstGeom prst="roundRect">
            <a:avLst/>
          </a:prstGeom>
          <a:solidFill>
            <a:srgbClr val="FEF6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631504" y="277098"/>
            <a:ext cx="2520280" cy="93787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IT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マネージャーのゴール</a:t>
            </a:r>
            <a:endParaRPr kumimoji="1" lang="ja-JP" altLang="en-US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4295799" y="299627"/>
            <a:ext cx="7646537" cy="8658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ブレないゴール</a:t>
            </a:r>
            <a:endParaRPr kumimoji="1"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745617" y="1430994"/>
            <a:ext cx="7668177" cy="2161844"/>
          </a:xfrm>
          <a:prstGeom prst="rect">
            <a:avLst/>
          </a:prstGeom>
          <a:solidFill>
            <a:srgbClr val="FBFDF9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9624392" y="1213202"/>
            <a:ext cx="2317944" cy="8658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ロビー活動</a:t>
            </a:r>
            <a:endParaRPr kumimoji="1"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38" y="1070954"/>
            <a:ext cx="2814274" cy="3723546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191344" y="928679"/>
            <a:ext cx="139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マネージャー</a:t>
            </a:r>
            <a:endParaRPr kumimoji="1"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スコープ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1344" y="351922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出席者</a:t>
            </a:r>
            <a:endParaRPr kumimoji="1"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スコープ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1344" y="5607458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ステークホルダー</a:t>
            </a:r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スコープ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9408368" y="1935050"/>
            <a:ext cx="867600" cy="251916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口頭フォロー</a:t>
            </a: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山形 44"/>
          <p:cNvSpPr/>
          <p:nvPr/>
        </p:nvSpPr>
        <p:spPr>
          <a:xfrm>
            <a:off x="1904335" y="2133550"/>
            <a:ext cx="2038773" cy="591820"/>
          </a:xfrm>
          <a:prstGeom prst="chevr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ウォーム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アップ</a:t>
            </a:r>
          </a:p>
        </p:txBody>
      </p:sp>
      <p:sp>
        <p:nvSpPr>
          <p:cNvPr id="46" name="山形 45"/>
          <p:cNvSpPr/>
          <p:nvPr/>
        </p:nvSpPr>
        <p:spPr>
          <a:xfrm>
            <a:off x="3681915" y="2135318"/>
            <a:ext cx="2038773" cy="591820"/>
          </a:xfrm>
          <a:prstGeom prst="chevr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ディスカッション</a:t>
            </a:r>
            <a:endParaRPr kumimoji="1"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山形 46"/>
          <p:cNvSpPr/>
          <p:nvPr/>
        </p:nvSpPr>
        <p:spPr>
          <a:xfrm>
            <a:off x="5459495" y="2135318"/>
            <a:ext cx="2038773" cy="591820"/>
          </a:xfrm>
          <a:prstGeom prst="chevr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ゴールへの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誘導</a:t>
            </a:r>
          </a:p>
        </p:txBody>
      </p:sp>
      <p:sp>
        <p:nvSpPr>
          <p:cNvPr id="48" name="山形 47"/>
          <p:cNvSpPr/>
          <p:nvPr/>
        </p:nvSpPr>
        <p:spPr>
          <a:xfrm>
            <a:off x="7237076" y="2135318"/>
            <a:ext cx="2038773" cy="591820"/>
          </a:xfrm>
          <a:prstGeom prst="chevr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ラップアップ</a:t>
            </a:r>
            <a:endParaRPr kumimoji="1"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375920" y="1575010"/>
            <a:ext cx="2105063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会議のかき混ぜ</a:t>
            </a:r>
            <a:endParaRPr kumimoji="1" lang="ja-JP" altLang="en-US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60319" y="1430994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会議のフレームワーク</a:t>
            </a:r>
            <a:endParaRPr kumimoji="1" lang="ja-JP" altLang="en-US" b="1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上矢印 50"/>
          <p:cNvSpPr/>
          <p:nvPr/>
        </p:nvSpPr>
        <p:spPr>
          <a:xfrm>
            <a:off x="4799856" y="2655130"/>
            <a:ext cx="655054" cy="1799082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意見</a:t>
            </a:r>
            <a:endParaRPr kumimoji="1"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下矢印 51"/>
          <p:cNvSpPr/>
          <p:nvPr/>
        </p:nvSpPr>
        <p:spPr>
          <a:xfrm>
            <a:off x="7320136" y="2655130"/>
            <a:ext cx="655054" cy="179908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おみやげ</a:t>
            </a:r>
            <a:endParaRPr kumimoji="1"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8328248" y="2655130"/>
            <a:ext cx="655054" cy="179908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ディスパッチ</a:t>
            </a:r>
            <a:endParaRPr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U ターン矢印 53"/>
          <p:cNvSpPr/>
          <p:nvPr/>
        </p:nvSpPr>
        <p:spPr>
          <a:xfrm flipV="1">
            <a:off x="6049144" y="2655130"/>
            <a:ext cx="1080120" cy="1799082"/>
          </a:xfrm>
          <a:prstGeom prst="uturnArrow">
            <a:avLst>
              <a:gd name="adj1" fmla="val 32995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994375" y="2800324"/>
            <a:ext cx="461665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ピックアップ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627246" y="2903762"/>
            <a:ext cx="461665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少数意見の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8256240" y="4527338"/>
            <a:ext cx="2520280" cy="93787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アクション</a:t>
            </a:r>
            <a:endParaRPr kumimoji="1"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アイテム</a:t>
            </a:r>
            <a:endParaRPr kumimoji="1" lang="ja-JP" altLang="en-US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8" name="山形 57"/>
          <p:cNvSpPr/>
          <p:nvPr/>
        </p:nvSpPr>
        <p:spPr>
          <a:xfrm>
            <a:off x="10126526" y="2151074"/>
            <a:ext cx="1896679" cy="591820"/>
          </a:xfrm>
          <a:prstGeom prst="chevr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次の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マイルストン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5807968" y="5461674"/>
            <a:ext cx="2304256" cy="93787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ステークホルダー</a:t>
            </a:r>
            <a:endParaRPr kumimoji="1"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の理解</a:t>
            </a:r>
            <a:endParaRPr kumimoji="1" lang="ja-JP" altLang="en-US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655840" y="4527338"/>
            <a:ext cx="3456384" cy="6769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納得感</a:t>
            </a:r>
            <a:endParaRPr kumimoji="1" lang="ja-JP" altLang="en-US" sz="4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" name="上矢印 60"/>
          <p:cNvSpPr/>
          <p:nvPr/>
        </p:nvSpPr>
        <p:spPr>
          <a:xfrm>
            <a:off x="7824192" y="940025"/>
            <a:ext cx="655054" cy="1283057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活性化</a:t>
            </a:r>
            <a:endParaRPr kumimoji="1" lang="ja-JP" altLang="en-US" dirty="0">
              <a:solidFill>
                <a:sysClr val="windowText" lastClr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3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ITDIY</cp:keywords>
  <dc:description>http://itdiy.org</dc:description>
  <cp:lastModifiedBy/>
  <cp:revision>1</cp:revision>
  <dcterms:created xsi:type="dcterms:W3CDTF">2016-03-22T13:52:16Z</dcterms:created>
  <dcterms:modified xsi:type="dcterms:W3CDTF">2016-08-10T12:33:45Z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